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2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25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44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50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94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1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91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8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38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99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32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11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4F9A5-098C-44BC-89FC-11E1EEDDDF24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972D0-AD8C-44FA-A580-BED0F59A8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25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-395041" y="2413337"/>
            <a:ext cx="6866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2023.12.17</a:t>
            </a:r>
          </a:p>
          <a:p>
            <a:pPr algn="ctr"/>
            <a:endParaRPr kumimoji="1" lang="ja-JP" altLang="en-US" sz="2800" b="1" dirty="0">
              <a:solidFill>
                <a:schemeClr val="bg1"/>
              </a:solidFill>
              <a:latin typeface="DNP 秀英丸ゴシック Std B" panose="020F0600000000000000" pitchFamily="34" charset="-128"/>
              <a:ea typeface="DNP 秀英丸ゴシック Std B" panose="020F0600000000000000" pitchFamily="34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29867" y="3354058"/>
            <a:ext cx="6866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①</a:t>
            </a:r>
            <a:r>
              <a:rPr kumimoji="1" lang="en-US" altLang="ja-JP" sz="28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11:00-12:30</a:t>
            </a:r>
            <a:r>
              <a:rPr kumimoji="1" lang="ja-JP" altLang="en-US" sz="28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　②</a:t>
            </a:r>
            <a:r>
              <a:rPr kumimoji="1" lang="en-US" altLang="ja-JP" sz="28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13:30-15:30</a:t>
            </a:r>
            <a:endParaRPr kumimoji="1" lang="ja-JP" altLang="en-US" sz="2800" b="1" dirty="0">
              <a:solidFill>
                <a:schemeClr val="bg1"/>
              </a:solidFill>
              <a:latin typeface="DNP 秀英丸ゴシック Std B" panose="020F0600000000000000" pitchFamily="34" charset="-128"/>
              <a:ea typeface="DNP 秀英丸ゴシック Std B" panose="020F0600000000000000" pitchFamily="34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60600" y="3896993"/>
            <a:ext cx="6866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対象：年少～小学</a:t>
            </a:r>
            <a:r>
              <a:rPr kumimoji="1" lang="en-US" altLang="ja-JP" sz="28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6</a:t>
            </a:r>
            <a:r>
              <a:rPr kumimoji="1" lang="ja-JP" altLang="en-US" sz="28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年生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6249" y="4458363"/>
            <a:ext cx="6866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2,000</a:t>
            </a:r>
            <a:r>
              <a:rPr kumimoji="1" lang="ja-JP" altLang="en-US" sz="24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円</a:t>
            </a:r>
            <a:r>
              <a:rPr kumimoji="1" lang="en-US" altLang="ja-JP" sz="24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(</a:t>
            </a:r>
            <a:r>
              <a:rPr kumimoji="1" lang="ja-JP" altLang="en-US" sz="24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税込</a:t>
            </a:r>
            <a:r>
              <a:rPr kumimoji="1" lang="en-US" altLang="ja-JP" sz="24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)</a:t>
            </a:r>
            <a:endParaRPr kumimoji="1" lang="ja-JP" altLang="en-US" sz="2400" b="1" dirty="0">
              <a:solidFill>
                <a:schemeClr val="bg1"/>
              </a:solidFill>
              <a:latin typeface="DNP 秀英丸ゴシック Std B" panose="020F0600000000000000" pitchFamily="34" charset="-128"/>
              <a:ea typeface="DNP 秀英丸ゴシック Std B" panose="020F0600000000000000" pitchFamily="34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1408715" y="4552535"/>
            <a:ext cx="1064029" cy="369332"/>
            <a:chOff x="-960413" y="4446556"/>
            <a:chExt cx="1064029" cy="369332"/>
          </a:xfrm>
        </p:grpSpPr>
        <p:sp>
          <p:nvSpPr>
            <p:cNvPr id="9" name="正方形/長方形 8"/>
            <p:cNvSpPr/>
            <p:nvPr/>
          </p:nvSpPr>
          <p:spPr>
            <a:xfrm>
              <a:off x="-960413" y="4461450"/>
              <a:ext cx="1064029" cy="327375"/>
            </a:xfrm>
            <a:prstGeom prst="rect">
              <a:avLst/>
            </a:prstGeom>
            <a:solidFill>
              <a:srgbClr val="006B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-877163" y="4446556"/>
              <a:ext cx="87716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chemeClr val="bg1"/>
                  </a:solidFill>
                  <a:latin typeface="DNP 秀英丸ゴシック Std B" panose="020F0600000000000000" pitchFamily="34" charset="-128"/>
                  <a:ea typeface="DNP 秀英丸ゴシック Std B" panose="020F0600000000000000" pitchFamily="34" charset="-128"/>
                </a:rPr>
                <a:t>参加費</a:t>
              </a: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109997" y="5008861"/>
            <a:ext cx="6866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申込受付中！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9997" y="5790051"/>
            <a:ext cx="6866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事前予約が必要です。</a:t>
            </a:r>
            <a:r>
              <a:rPr kumimoji="1" lang="en-US" altLang="ja-JP" sz="11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WEB</a:t>
            </a:r>
            <a:r>
              <a:rPr kumimoji="1" lang="ja-JP" altLang="en-US" sz="11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またはお電話にてお申込みください。</a:t>
            </a:r>
            <a:endParaRPr kumimoji="1" lang="en-US" altLang="ja-JP" sz="1100" b="1" dirty="0">
              <a:solidFill>
                <a:schemeClr val="bg1"/>
              </a:solidFill>
              <a:latin typeface="DNP 秀英丸ゴシック Std B" panose="020F0600000000000000" pitchFamily="34" charset="-128"/>
              <a:ea typeface="DNP 秀英丸ゴシック Std B" panose="020F0600000000000000" pitchFamily="34" charset="-128"/>
            </a:endParaRPr>
          </a:p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定員に達し次第、受付を終了する場合がございます。</a:t>
            </a:r>
          </a:p>
        </p:txBody>
      </p:sp>
      <p:sp>
        <p:nvSpPr>
          <p:cNvPr id="16" name="楕円 15"/>
          <p:cNvSpPr/>
          <p:nvPr/>
        </p:nvSpPr>
        <p:spPr>
          <a:xfrm>
            <a:off x="5211649" y="2716388"/>
            <a:ext cx="515389" cy="5153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34595" y="274453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DNP 秀英丸ゴシック Std B" panose="020F0600000000000000" pitchFamily="34" charset="-128"/>
                <a:ea typeface="DNP 秀英丸ゴシック Std B" panose="020F0600000000000000" pitchFamily="34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604464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50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DNP 秀英丸ゴシック Std 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株式会社オーテクノコーポレーション</cp:lastModifiedBy>
  <cp:revision>15</cp:revision>
  <dcterms:created xsi:type="dcterms:W3CDTF">2023-01-26T02:31:52Z</dcterms:created>
  <dcterms:modified xsi:type="dcterms:W3CDTF">2023-11-07T02:37:11Z</dcterms:modified>
</cp:coreProperties>
</file>