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6858000" cy="9906000" type="A4"/>
  <p:notesSz cx="6797675" cy="9926638"/>
  <p:defaultTextStyle>
    <a:defPPr>
      <a:defRPr lang="ja-JP"/>
    </a:defPPr>
    <a:lvl1pPr marL="0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18D"/>
    <a:srgbClr val="F3F29F"/>
    <a:srgbClr val="F8F091"/>
    <a:srgbClr val="E9343D"/>
    <a:srgbClr val="388281"/>
    <a:srgbClr val="398382"/>
    <a:srgbClr val="FDD100"/>
    <a:srgbClr val="68318F"/>
    <a:srgbClr val="0095A4"/>
    <a:srgbClr val="047E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6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5" indent="0" algn="ctr">
              <a:buNone/>
              <a:defRPr sz="1500"/>
            </a:lvl2pPr>
            <a:lvl3pPr marL="685808" indent="0" algn="ctr">
              <a:buNone/>
              <a:defRPr sz="1350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6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068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96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1" y="937861"/>
            <a:ext cx="831354" cy="1492320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937861"/>
            <a:ext cx="2410122" cy="1492320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252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014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97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4687005"/>
            <a:ext cx="1620738" cy="1117406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6" y="4687005"/>
            <a:ext cx="1620739" cy="1117406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426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2" y="2428346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4" y="2428346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177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471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477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383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 marL="0" indent="0">
              <a:buNone/>
              <a:defRPr sz="2400"/>
            </a:lvl1pPr>
            <a:lvl2pPr marL="342905" indent="0">
              <a:buNone/>
              <a:defRPr sz="2100"/>
            </a:lvl2pPr>
            <a:lvl3pPr marL="685808" indent="0">
              <a:buNone/>
              <a:defRPr sz="1800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6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32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9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9" y="2637015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860BE-5909-44A7-97CC-FC216847002E}" type="datetimeFigureOut">
              <a:rPr kumimoji="1" lang="ja-JP" altLang="en-US" smtClean="0"/>
              <a:t>2022/11/9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688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8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2" indent="-171452" algn="l" defTabSz="68580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6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61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5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70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2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8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6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57" name="テキスト ボックス 56"/>
          <p:cNvSpPr txBox="1"/>
          <p:nvPr/>
        </p:nvSpPr>
        <p:spPr>
          <a:xfrm>
            <a:off x="379357" y="8792028"/>
            <a:ext cx="3212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明光キッズ</a:t>
            </a:r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上野浅草校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63213" y="9136650"/>
            <a:ext cx="328169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111-0036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東京都台東区松が谷</a:t>
            </a:r>
            <a:r>
              <a: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4-1-12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1F</a:t>
            </a:r>
            <a:endParaRPr lang="ja-JP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2"/>
          <p:cNvSpPr txBox="1">
            <a:spLocks noChangeArrowheads="1"/>
          </p:cNvSpPr>
          <p:nvPr/>
        </p:nvSpPr>
        <p:spPr bwMode="auto">
          <a:xfrm>
            <a:off x="379357" y="9288424"/>
            <a:ext cx="2988314" cy="35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en-US" altLang="ja-JP" sz="16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TEL:</a:t>
            </a:r>
            <a:r>
              <a:rPr lang="en-US" sz="22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03-6</a:t>
            </a:r>
            <a:r>
              <a:rPr lang="en-US" altLang="ja-JP" sz="22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802-8601</a:t>
            </a:r>
            <a:endParaRPr lang="ja-JP" sz="22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2500" kern="100" dirty="0">
                <a:solidFill>
                  <a:srgbClr val="FFFFFF"/>
                </a:solidFill>
                <a:effectLst/>
                <a:latin typeface="Cambria Math" panose="020405030504060302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0" name="テキスト ボックス 2"/>
          <p:cNvSpPr txBox="1">
            <a:spLocks noChangeArrowheads="1"/>
          </p:cNvSpPr>
          <p:nvPr/>
        </p:nvSpPr>
        <p:spPr bwMode="auto">
          <a:xfrm>
            <a:off x="311415" y="9619353"/>
            <a:ext cx="3333488" cy="170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700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［受付時間］月～金</a:t>
            </a:r>
            <a:r>
              <a:rPr lang="en-US" sz="700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11:00</a:t>
            </a:r>
            <a:r>
              <a:rPr lang="ja-JP" sz="700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sz="700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19:00</a:t>
            </a:r>
            <a:r>
              <a:rPr lang="ja-JP" sz="700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（土日祝日お休み）</a:t>
            </a:r>
            <a:endParaRPr lang="ja-JP" sz="7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1" name="テキスト ボックス 2"/>
          <p:cNvSpPr txBox="1">
            <a:spLocks noChangeArrowheads="1"/>
          </p:cNvSpPr>
          <p:nvPr/>
        </p:nvSpPr>
        <p:spPr bwMode="auto">
          <a:xfrm>
            <a:off x="394440" y="8418638"/>
            <a:ext cx="4187301" cy="35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altLang="en-US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お申し込みはこちらから 申込締切</a:t>
            </a:r>
            <a:r>
              <a:rPr lang="en-US" altLang="ja-JP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lang="en-US" altLang="ja-JP" sz="1600" b="1" kern="100" dirty="0">
                <a:solidFill>
                  <a:srgbClr val="FDD1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en-US" altLang="ja-JP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/</a:t>
            </a:r>
            <a:r>
              <a:rPr lang="en-US" altLang="ja-JP" sz="1600" b="1" kern="100" dirty="0">
                <a:solidFill>
                  <a:srgbClr val="FDD1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en-US" altLang="ja-JP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en-US" sz="2500" kern="100" dirty="0">
                <a:solidFill>
                  <a:srgbClr val="FDD100"/>
                </a:solidFill>
                <a:effectLst/>
                <a:latin typeface="Cambria Math" panose="020405030504060302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rgbClr val="FDD1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62" name="図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232" y="8993974"/>
            <a:ext cx="814671" cy="814671"/>
          </a:xfrm>
          <a:prstGeom prst="rect">
            <a:avLst/>
          </a:prstGeom>
        </p:spPr>
      </p:pic>
      <p:sp>
        <p:nvSpPr>
          <p:cNvPr id="73" name="テキスト ボックス 72"/>
          <p:cNvSpPr txBox="1"/>
          <p:nvPr/>
        </p:nvSpPr>
        <p:spPr>
          <a:xfrm>
            <a:off x="595254" y="4140585"/>
            <a:ext cx="31256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6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スケジュールは小学生のものです。幼児はお問い合わせください。</a:t>
            </a:r>
          </a:p>
          <a:p>
            <a:r>
              <a:rPr lang="en-US" altLang="ja-JP" sz="6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上記は一例です。変更になる場合がございます。</a:t>
            </a:r>
            <a:endParaRPr kumimoji="1" lang="ja-JP" altLang="en-US" sz="6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315394" y="2980192"/>
            <a:ext cx="166555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事前カウンセリング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312682" y="3197675"/>
            <a:ext cx="166555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 </a:t>
            </a:r>
            <a:r>
              <a:rPr kumimoji="1" lang="en-US" altLang="ja-JP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Skills</a:t>
            </a:r>
            <a:r>
              <a:rPr kumimoji="1" lang="ja-JP" altLang="en-US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Lesson</a:t>
            </a:r>
            <a:endParaRPr kumimoji="1" lang="ja-JP" altLang="en-US" sz="105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312682" y="3418488"/>
            <a:ext cx="166555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クリスマスアクティビティ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312681" y="3630287"/>
            <a:ext cx="166555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フォニックスタイム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315393" y="3880458"/>
            <a:ext cx="166555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報告カウンセリング</a:t>
            </a: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88558" y="2988563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16:00~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86441" y="3215047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16:15~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94908" y="3441531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17:00~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486441" y="3663781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17:40~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492791" y="3873331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18:00~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3036257" y="2690871"/>
            <a:ext cx="355282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12.19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(MON)-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(FRI)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118858" y="3222169"/>
            <a:ext cx="330978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15-18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473652" y="6575497"/>
            <a:ext cx="2328956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50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12/17</a:t>
            </a:r>
            <a:endParaRPr kumimoji="1" lang="ja-JP" altLang="en-US" sz="5000" b="1" dirty="0">
              <a:solidFill>
                <a:srgbClr val="F8F18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73652" y="7250012"/>
            <a:ext cx="1432861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幼児</a:t>
            </a:r>
            <a:b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年少～年中</a:t>
            </a:r>
            <a: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10:00-12:00</a:t>
            </a:r>
            <a:b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1100" b="1" dirty="0">
              <a:solidFill>
                <a:srgbClr val="F8F18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004928" y="7846539"/>
            <a:ext cx="251459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明光キッズ</a:t>
            </a:r>
            <a:r>
              <a:rPr kumimoji="1" lang="en-US" altLang="ja-JP" sz="14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1" lang="ja-JP" altLang="en-US" sz="14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上野浅草スクール</a:t>
            </a: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2769939" y="7133928"/>
            <a:ext cx="50600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100" b="1" dirty="0">
                <a:solidFill>
                  <a:srgbClr val="E9343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endParaRPr kumimoji="1" lang="en-US" altLang="ja-JP" sz="2100" b="1" dirty="0">
              <a:solidFill>
                <a:srgbClr val="E9343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2100" b="1" dirty="0">
              <a:solidFill>
                <a:srgbClr val="E9343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290699" y="7273557"/>
            <a:ext cx="19801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en-US" altLang="ja-JP" sz="24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,600</a:t>
            </a:r>
            <a:r>
              <a:rPr kumimoji="1" lang="ja-JP" altLang="en-US" sz="16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ja-JP" altLang="en-US" sz="1050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（税込）</a:t>
            </a:r>
          </a:p>
        </p:txBody>
      </p:sp>
      <p:sp>
        <p:nvSpPr>
          <p:cNvPr id="123" name="正方形/長方形 122"/>
          <p:cNvSpPr/>
          <p:nvPr/>
        </p:nvSpPr>
        <p:spPr>
          <a:xfrm>
            <a:off x="4585293" y="5280066"/>
            <a:ext cx="1725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b="1" dirty="0">
                <a:solidFill>
                  <a:srgbClr val="F8F09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幼児～小</a:t>
            </a:r>
            <a:r>
              <a:rPr lang="en-US" altLang="ja-JP" sz="1800" b="1" dirty="0">
                <a:solidFill>
                  <a:srgbClr val="F8F09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800" b="1" dirty="0">
                <a:solidFill>
                  <a:srgbClr val="F8F09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9DBAE65-A06D-7242-00EF-92E9FB83C609}"/>
              </a:ext>
            </a:extLst>
          </p:cNvPr>
          <p:cNvSpPr txBox="1"/>
          <p:nvPr/>
        </p:nvSpPr>
        <p:spPr>
          <a:xfrm>
            <a:off x="1663263" y="7279939"/>
            <a:ext cx="150125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小学生</a:t>
            </a:r>
            <a:endParaRPr lang="en-US" altLang="ja-JP" sz="1050" b="1" dirty="0">
              <a:solidFill>
                <a:srgbClr val="F8F18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年長～小６</a:t>
            </a:r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46234590-DE86-1C2B-0F36-7C3E1529EC58}"/>
              </a:ext>
            </a:extLst>
          </p:cNvPr>
          <p:cNvCxnSpPr>
            <a:cxnSpLocks/>
          </p:cNvCxnSpPr>
          <p:nvPr/>
        </p:nvCxnSpPr>
        <p:spPr>
          <a:xfrm>
            <a:off x="1638130" y="7324244"/>
            <a:ext cx="0" cy="430887"/>
          </a:xfrm>
          <a:prstGeom prst="line">
            <a:avLst/>
          </a:prstGeom>
          <a:ln w="28575">
            <a:solidFill>
              <a:srgbClr val="F8F18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6FACFB99-3670-ED55-5C3D-2475740B8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491" y="8504862"/>
            <a:ext cx="1876758" cy="1374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72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57"/>
            <a:ext cx="6858000" cy="9905999"/>
          </a:xfrm>
          <a:prstGeom prst="rect">
            <a:avLst/>
          </a:prstGeom>
        </p:spPr>
      </p:pic>
      <p:sp>
        <p:nvSpPr>
          <p:cNvPr id="57" name="テキスト ボックス 56"/>
          <p:cNvSpPr txBox="1"/>
          <p:nvPr/>
        </p:nvSpPr>
        <p:spPr>
          <a:xfrm>
            <a:off x="379357" y="8792028"/>
            <a:ext cx="3212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明光キッズ</a:t>
            </a:r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上野浅草校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63213" y="9136650"/>
            <a:ext cx="328169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111-0036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東京都台東区松が谷</a:t>
            </a:r>
            <a:r>
              <a: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4-1-12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1F</a:t>
            </a:r>
            <a:endParaRPr lang="ja-JP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2"/>
          <p:cNvSpPr txBox="1">
            <a:spLocks noChangeArrowheads="1"/>
          </p:cNvSpPr>
          <p:nvPr/>
        </p:nvSpPr>
        <p:spPr bwMode="auto">
          <a:xfrm>
            <a:off x="379357" y="9288424"/>
            <a:ext cx="2988314" cy="35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en-US" altLang="ja-JP" sz="16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TEL:</a:t>
            </a:r>
            <a:r>
              <a:rPr lang="en-US" sz="22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03-6</a:t>
            </a:r>
            <a:r>
              <a:rPr lang="en-US" altLang="ja-JP" sz="22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802-8601</a:t>
            </a:r>
            <a:endParaRPr lang="ja-JP" sz="22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2500" kern="100" dirty="0">
                <a:solidFill>
                  <a:srgbClr val="FFFFFF"/>
                </a:solidFill>
                <a:effectLst/>
                <a:latin typeface="Cambria Math" panose="020405030504060302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0" name="テキスト ボックス 2"/>
          <p:cNvSpPr txBox="1">
            <a:spLocks noChangeArrowheads="1"/>
          </p:cNvSpPr>
          <p:nvPr/>
        </p:nvSpPr>
        <p:spPr bwMode="auto">
          <a:xfrm>
            <a:off x="311415" y="9619353"/>
            <a:ext cx="3333488" cy="170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700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［受付時間］月～金</a:t>
            </a:r>
            <a:r>
              <a:rPr lang="en-US" sz="700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11:00</a:t>
            </a:r>
            <a:r>
              <a:rPr lang="ja-JP" sz="700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sz="700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19:00</a:t>
            </a:r>
            <a:r>
              <a:rPr lang="ja-JP" sz="700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（土日祝日お休み）</a:t>
            </a:r>
            <a:endParaRPr lang="ja-JP" sz="7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1" name="テキスト ボックス 2"/>
          <p:cNvSpPr txBox="1">
            <a:spLocks noChangeArrowheads="1"/>
          </p:cNvSpPr>
          <p:nvPr/>
        </p:nvSpPr>
        <p:spPr bwMode="auto">
          <a:xfrm>
            <a:off x="394440" y="8418638"/>
            <a:ext cx="4187301" cy="35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altLang="en-US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お申し込みはこちらから 申込締切</a:t>
            </a:r>
            <a:r>
              <a:rPr lang="en-US" altLang="ja-JP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lang="en-US" altLang="ja-JP" sz="1600" b="1" kern="100" dirty="0">
                <a:solidFill>
                  <a:srgbClr val="FDD1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en-US" altLang="ja-JP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/</a:t>
            </a:r>
            <a:r>
              <a:rPr lang="en-US" altLang="ja-JP" sz="1600" b="1" kern="100" dirty="0">
                <a:solidFill>
                  <a:srgbClr val="FDD1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en-US" altLang="ja-JP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600" b="1" kern="100" dirty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en-US" sz="2500" kern="100" dirty="0">
                <a:solidFill>
                  <a:srgbClr val="FDD100"/>
                </a:solidFill>
                <a:effectLst/>
                <a:latin typeface="Cambria Math" panose="020405030504060302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rgbClr val="FDD1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62" name="図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232" y="8993974"/>
            <a:ext cx="814671" cy="814671"/>
          </a:xfrm>
          <a:prstGeom prst="rect">
            <a:avLst/>
          </a:prstGeom>
        </p:spPr>
      </p:pic>
      <p:sp>
        <p:nvSpPr>
          <p:cNvPr id="73" name="テキスト ボックス 72"/>
          <p:cNvSpPr txBox="1"/>
          <p:nvPr/>
        </p:nvSpPr>
        <p:spPr>
          <a:xfrm>
            <a:off x="595254" y="4140585"/>
            <a:ext cx="3125632" cy="1846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6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上記は一例です。変更になる場合がございます。</a:t>
            </a:r>
            <a:endParaRPr kumimoji="1" lang="ja-JP" altLang="en-US" sz="6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272044" y="2992484"/>
            <a:ext cx="1665557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幼児コース</a:t>
            </a:r>
            <a:r>
              <a:rPr kumimoji="1" lang="en-US" altLang="ja-JP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年少～年長</a:t>
            </a:r>
            <a:r>
              <a:rPr kumimoji="1" lang="en-US" altLang="ja-JP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05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312682" y="3197675"/>
            <a:ext cx="166555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受付開始</a:t>
            </a:r>
            <a:endParaRPr kumimoji="1" lang="ja-JP" altLang="en-US" sz="105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394414" y="3446363"/>
            <a:ext cx="166555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4skills Lesson</a:t>
            </a:r>
            <a:endParaRPr kumimoji="1" lang="ja-JP" altLang="en-US" sz="105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312681" y="3630287"/>
            <a:ext cx="166555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クリスマスアクティビティ</a:t>
            </a:r>
            <a:endParaRPr kumimoji="1" lang="ja-JP" altLang="en-US" sz="105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315393" y="3880458"/>
            <a:ext cx="166555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終了</a:t>
            </a:r>
            <a:endParaRPr kumimoji="1" lang="ja-JP" altLang="en-US" sz="105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86441" y="3215047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:15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94908" y="3441531"/>
            <a:ext cx="777791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:30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486441" y="3663781"/>
            <a:ext cx="77779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16:15</a:t>
            </a:r>
            <a:r>
              <a:rPr kumimoji="1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494253" y="3901092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3036257" y="2690871"/>
            <a:ext cx="355282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12.19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(MON)-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(FRI)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118858" y="3222169"/>
            <a:ext cx="330978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15:15-17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473652" y="6575497"/>
            <a:ext cx="2328956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50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12/17</a:t>
            </a:r>
            <a:endParaRPr kumimoji="1" lang="ja-JP" altLang="en-US" sz="5000" b="1" dirty="0">
              <a:solidFill>
                <a:srgbClr val="F8F18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73652" y="7250012"/>
            <a:ext cx="1432861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幼児</a:t>
            </a:r>
            <a:b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年少～年中</a:t>
            </a:r>
            <a: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10:00-12:00</a:t>
            </a:r>
            <a:br>
              <a:rPr lang="en-US" altLang="ja-JP" sz="11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1100" b="1" dirty="0">
              <a:solidFill>
                <a:srgbClr val="F8F18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018576" y="7846539"/>
            <a:ext cx="251459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明光キッズ</a:t>
            </a:r>
            <a:r>
              <a:rPr kumimoji="1" lang="en-US" altLang="ja-JP" sz="14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1" lang="ja-JP" altLang="en-US" sz="14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上野浅草スクール</a:t>
            </a: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2769939" y="7133928"/>
            <a:ext cx="50600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100" b="1" dirty="0">
                <a:solidFill>
                  <a:srgbClr val="E9343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endParaRPr kumimoji="1" lang="en-US" altLang="ja-JP" sz="2100" b="1" dirty="0">
              <a:solidFill>
                <a:srgbClr val="E9343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2100" b="1" dirty="0">
              <a:solidFill>
                <a:srgbClr val="E9343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290699" y="7273557"/>
            <a:ext cx="19801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en-US" altLang="ja-JP" sz="24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,600</a:t>
            </a:r>
            <a:r>
              <a:rPr kumimoji="1" lang="ja-JP" altLang="en-US" sz="160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ja-JP" altLang="en-US" sz="1050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（税込）</a:t>
            </a:r>
          </a:p>
        </p:txBody>
      </p:sp>
      <p:sp>
        <p:nvSpPr>
          <p:cNvPr id="123" name="正方形/長方形 122"/>
          <p:cNvSpPr/>
          <p:nvPr/>
        </p:nvSpPr>
        <p:spPr>
          <a:xfrm>
            <a:off x="4585293" y="5280066"/>
            <a:ext cx="1725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b="1" dirty="0">
                <a:solidFill>
                  <a:srgbClr val="F8F09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幼児～小</a:t>
            </a:r>
            <a:r>
              <a:rPr lang="en-US" altLang="ja-JP" sz="1800" b="1" dirty="0">
                <a:solidFill>
                  <a:srgbClr val="F8F09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800" b="1" dirty="0">
                <a:solidFill>
                  <a:srgbClr val="F8F09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9DBAE65-A06D-7242-00EF-92E9FB83C609}"/>
              </a:ext>
            </a:extLst>
          </p:cNvPr>
          <p:cNvSpPr txBox="1"/>
          <p:nvPr/>
        </p:nvSpPr>
        <p:spPr>
          <a:xfrm>
            <a:off x="1663263" y="7279939"/>
            <a:ext cx="150125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小学生</a:t>
            </a:r>
            <a:endParaRPr lang="en-US" altLang="ja-JP" sz="1050" b="1" dirty="0">
              <a:solidFill>
                <a:srgbClr val="F8F18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年長～小６</a:t>
            </a:r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50" b="1" dirty="0">
                <a:solidFill>
                  <a:srgbClr val="F8F18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46234590-DE86-1C2B-0F36-7C3E1529EC58}"/>
              </a:ext>
            </a:extLst>
          </p:cNvPr>
          <p:cNvCxnSpPr>
            <a:cxnSpLocks/>
          </p:cNvCxnSpPr>
          <p:nvPr/>
        </p:nvCxnSpPr>
        <p:spPr>
          <a:xfrm>
            <a:off x="1638130" y="7324244"/>
            <a:ext cx="0" cy="430887"/>
          </a:xfrm>
          <a:prstGeom prst="line">
            <a:avLst/>
          </a:prstGeom>
          <a:ln w="28575">
            <a:solidFill>
              <a:srgbClr val="F8F18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6FACFB99-3670-ED55-5C3D-2475740B8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491" y="8504862"/>
            <a:ext cx="1876758" cy="1374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48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269</Words>
  <Application>Microsoft Office PowerPoint</Application>
  <PresentationFormat>A4 210 x 297 mm</PresentationFormat>
  <Paragraphs>55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游明朝</vt:lpstr>
      <vt:lpstr>Arial</vt:lpstr>
      <vt:lpstr>Calibri</vt:lpstr>
      <vt:lpstr>Calibri Light</vt:lpstr>
      <vt:lpstr>Cambria Math</vt:lpstr>
      <vt:lpstr>Office テーマ</vt:lpstr>
      <vt:lpstr>PowerPoint プレゼンテーション</vt:lpstr>
      <vt:lpstr>PowerPoint プレゼンテーション</vt:lpstr>
    </vt:vector>
  </TitlesOfParts>
  <Company>Dynabook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 万里子</dc:creator>
  <cp:lastModifiedBy>株式会社オーテクノコーポレーション</cp:lastModifiedBy>
  <cp:revision>103</cp:revision>
  <cp:lastPrinted>2022-11-09T03:58:14Z</cp:lastPrinted>
  <dcterms:created xsi:type="dcterms:W3CDTF">2021-07-17T01:38:28Z</dcterms:created>
  <dcterms:modified xsi:type="dcterms:W3CDTF">2022-11-09T04:13:44Z</dcterms:modified>
</cp:coreProperties>
</file>