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906000" type="A4"/>
  <p:notesSz cx="6735763" cy="9866313"/>
  <p:defaultTextStyle>
    <a:defPPr>
      <a:defRPr lang="ja-JP"/>
    </a:defPPr>
    <a:lvl1pPr marL="0" algn="l" defTabSz="538764" rtl="0" eaLnBrk="1" latinLnBrk="0" hangingPunct="1">
      <a:defRPr kumimoji="1" sz="1061" kern="1200">
        <a:solidFill>
          <a:schemeClr val="tx1"/>
        </a:solidFill>
        <a:latin typeface="+mn-lt"/>
        <a:ea typeface="+mn-ea"/>
        <a:cs typeface="+mn-cs"/>
      </a:defRPr>
    </a:lvl1pPr>
    <a:lvl2pPr marL="269382" algn="l" defTabSz="538764" rtl="0" eaLnBrk="1" latinLnBrk="0" hangingPunct="1">
      <a:defRPr kumimoji="1" sz="1061" kern="1200">
        <a:solidFill>
          <a:schemeClr val="tx1"/>
        </a:solidFill>
        <a:latin typeface="+mn-lt"/>
        <a:ea typeface="+mn-ea"/>
        <a:cs typeface="+mn-cs"/>
      </a:defRPr>
    </a:lvl2pPr>
    <a:lvl3pPr marL="538764" algn="l" defTabSz="538764" rtl="0" eaLnBrk="1" latinLnBrk="0" hangingPunct="1">
      <a:defRPr kumimoji="1" sz="1061" kern="1200">
        <a:solidFill>
          <a:schemeClr val="tx1"/>
        </a:solidFill>
        <a:latin typeface="+mn-lt"/>
        <a:ea typeface="+mn-ea"/>
        <a:cs typeface="+mn-cs"/>
      </a:defRPr>
    </a:lvl3pPr>
    <a:lvl4pPr marL="808147" algn="l" defTabSz="538764" rtl="0" eaLnBrk="1" latinLnBrk="0" hangingPunct="1">
      <a:defRPr kumimoji="1" sz="1061" kern="1200">
        <a:solidFill>
          <a:schemeClr val="tx1"/>
        </a:solidFill>
        <a:latin typeface="+mn-lt"/>
        <a:ea typeface="+mn-ea"/>
        <a:cs typeface="+mn-cs"/>
      </a:defRPr>
    </a:lvl4pPr>
    <a:lvl5pPr marL="1077529" algn="l" defTabSz="538764" rtl="0" eaLnBrk="1" latinLnBrk="0" hangingPunct="1">
      <a:defRPr kumimoji="1" sz="1061" kern="1200">
        <a:solidFill>
          <a:schemeClr val="tx1"/>
        </a:solidFill>
        <a:latin typeface="+mn-lt"/>
        <a:ea typeface="+mn-ea"/>
        <a:cs typeface="+mn-cs"/>
      </a:defRPr>
    </a:lvl5pPr>
    <a:lvl6pPr marL="1346911" algn="l" defTabSz="538764" rtl="0" eaLnBrk="1" latinLnBrk="0" hangingPunct="1">
      <a:defRPr kumimoji="1" sz="1061" kern="1200">
        <a:solidFill>
          <a:schemeClr val="tx1"/>
        </a:solidFill>
        <a:latin typeface="+mn-lt"/>
        <a:ea typeface="+mn-ea"/>
        <a:cs typeface="+mn-cs"/>
      </a:defRPr>
    </a:lvl6pPr>
    <a:lvl7pPr marL="1616293" algn="l" defTabSz="538764" rtl="0" eaLnBrk="1" latinLnBrk="0" hangingPunct="1">
      <a:defRPr kumimoji="1" sz="1061" kern="1200">
        <a:solidFill>
          <a:schemeClr val="tx1"/>
        </a:solidFill>
        <a:latin typeface="+mn-lt"/>
        <a:ea typeface="+mn-ea"/>
        <a:cs typeface="+mn-cs"/>
      </a:defRPr>
    </a:lvl7pPr>
    <a:lvl8pPr marL="1885676" algn="l" defTabSz="538764" rtl="0" eaLnBrk="1" latinLnBrk="0" hangingPunct="1">
      <a:defRPr kumimoji="1" sz="1061" kern="1200">
        <a:solidFill>
          <a:schemeClr val="tx1"/>
        </a:solidFill>
        <a:latin typeface="+mn-lt"/>
        <a:ea typeface="+mn-ea"/>
        <a:cs typeface="+mn-cs"/>
      </a:defRPr>
    </a:lvl8pPr>
    <a:lvl9pPr marL="2155058" algn="l" defTabSz="538764" rtl="0" eaLnBrk="1" latinLnBrk="0" hangingPunct="1">
      <a:defRPr kumimoji="1" sz="106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D100"/>
    <a:srgbClr val="68318F"/>
    <a:srgbClr val="0095A4"/>
    <a:srgbClr val="047E93"/>
    <a:srgbClr val="009DA7"/>
    <a:srgbClr val="2811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9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5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5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5" indent="0" algn="ctr">
              <a:buNone/>
              <a:defRPr sz="1500"/>
            </a:lvl2pPr>
            <a:lvl3pPr marL="685808" indent="0" algn="ctr">
              <a:buNone/>
              <a:defRPr sz="1350"/>
            </a:lvl3pPr>
            <a:lvl4pPr marL="1028713" indent="0" algn="ctr">
              <a:buNone/>
              <a:defRPr sz="1200"/>
            </a:lvl4pPr>
            <a:lvl5pPr marL="1371617" indent="0" algn="ctr">
              <a:buNone/>
              <a:defRPr sz="1200"/>
            </a:lvl5pPr>
            <a:lvl6pPr marL="1714521" indent="0" algn="ctr">
              <a:buNone/>
              <a:defRPr sz="1200"/>
            </a:lvl6pPr>
            <a:lvl7pPr marL="2057426" indent="0" algn="ctr">
              <a:buNone/>
              <a:defRPr sz="1200"/>
            </a:lvl7pPr>
            <a:lvl8pPr marL="2400330" indent="0" algn="ctr">
              <a:buNone/>
              <a:defRPr sz="1200"/>
            </a:lvl8pPr>
            <a:lvl9pPr marL="2743234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860BE-5909-44A7-97CC-FC216847002E}" type="datetimeFigureOut">
              <a:rPr kumimoji="1" lang="ja-JP" altLang="en-US" smtClean="0"/>
              <a:t>2022/9/27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17CC1-BD1B-4FD4-A16A-3830D385F88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20686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860BE-5909-44A7-97CC-FC216847002E}" type="datetimeFigureOut">
              <a:rPr kumimoji="1" lang="ja-JP" altLang="en-US" smtClean="0"/>
              <a:t>2022/9/27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17CC1-BD1B-4FD4-A16A-3830D385F88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6968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761061" y="937861"/>
            <a:ext cx="831354" cy="14923206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65212" y="937861"/>
            <a:ext cx="2410122" cy="14923206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860BE-5909-44A7-97CC-FC216847002E}" type="datetimeFigureOut">
              <a:rPr kumimoji="1" lang="ja-JP" altLang="en-US" smtClean="0"/>
              <a:t>2022/9/27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17CC1-BD1B-4FD4-A16A-3830D385F88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52523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860BE-5909-44A7-97CC-FC216847002E}" type="datetimeFigureOut">
              <a:rPr kumimoji="1" lang="ja-JP" altLang="en-US" smtClean="0"/>
              <a:t>2022/9/27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17CC1-BD1B-4FD4-A16A-3830D385F88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80147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8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1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1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2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2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3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3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860BE-5909-44A7-97CC-FC216847002E}" type="datetimeFigureOut">
              <a:rPr kumimoji="1" lang="ja-JP" altLang="en-US" smtClean="0"/>
              <a:t>2022/9/27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17CC1-BD1B-4FD4-A16A-3830D385F88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972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65212" y="4687005"/>
            <a:ext cx="1620738" cy="11174061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971676" y="4687005"/>
            <a:ext cx="1620739" cy="11174061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860BE-5909-44A7-97CC-FC216847002E}" type="datetimeFigureOut">
              <a:rPr kumimoji="1" lang="ja-JP" altLang="en-US" smtClean="0"/>
              <a:t>2022/9/27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17CC1-BD1B-4FD4-A16A-3830D385F88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74265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2" y="2428346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5" indent="0">
              <a:buNone/>
              <a:defRPr sz="1500" b="1"/>
            </a:lvl2pPr>
            <a:lvl3pPr marL="685808" indent="0">
              <a:buNone/>
              <a:defRPr sz="1350" b="1"/>
            </a:lvl3pPr>
            <a:lvl4pPr marL="1028713" indent="0">
              <a:buNone/>
              <a:defRPr sz="1200" b="1"/>
            </a:lvl4pPr>
            <a:lvl5pPr marL="1371617" indent="0">
              <a:buNone/>
              <a:defRPr sz="1200" b="1"/>
            </a:lvl5pPr>
            <a:lvl6pPr marL="1714521" indent="0">
              <a:buNone/>
              <a:defRPr sz="1200" b="1"/>
            </a:lvl6pPr>
            <a:lvl7pPr marL="2057426" indent="0">
              <a:buNone/>
              <a:defRPr sz="1200" b="1"/>
            </a:lvl7pPr>
            <a:lvl8pPr marL="2400330" indent="0">
              <a:buNone/>
              <a:defRPr sz="1200" b="1"/>
            </a:lvl8pPr>
            <a:lvl9pPr marL="2743234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2" y="3618444"/>
            <a:ext cx="2901255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4" y="2428346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5" indent="0">
              <a:buNone/>
              <a:defRPr sz="1500" b="1"/>
            </a:lvl2pPr>
            <a:lvl3pPr marL="685808" indent="0">
              <a:buNone/>
              <a:defRPr sz="1350" b="1"/>
            </a:lvl3pPr>
            <a:lvl4pPr marL="1028713" indent="0">
              <a:buNone/>
              <a:defRPr sz="1200" b="1"/>
            </a:lvl4pPr>
            <a:lvl5pPr marL="1371617" indent="0">
              <a:buNone/>
              <a:defRPr sz="1200" b="1"/>
            </a:lvl5pPr>
            <a:lvl6pPr marL="1714521" indent="0">
              <a:buNone/>
              <a:defRPr sz="1200" b="1"/>
            </a:lvl6pPr>
            <a:lvl7pPr marL="2057426" indent="0">
              <a:buNone/>
              <a:defRPr sz="1200" b="1"/>
            </a:lvl7pPr>
            <a:lvl8pPr marL="2400330" indent="0">
              <a:buNone/>
              <a:defRPr sz="1200" b="1"/>
            </a:lvl8pPr>
            <a:lvl9pPr marL="2743234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4" y="3618444"/>
            <a:ext cx="291554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860BE-5909-44A7-97CC-FC216847002E}" type="datetimeFigureOut">
              <a:rPr kumimoji="1" lang="ja-JP" altLang="en-US" smtClean="0"/>
              <a:t>2022/9/27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17CC1-BD1B-4FD4-A16A-3830D385F88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51772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860BE-5909-44A7-97CC-FC216847002E}" type="datetimeFigureOut">
              <a:rPr kumimoji="1" lang="ja-JP" altLang="en-US" smtClean="0"/>
              <a:t>2022/9/27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17CC1-BD1B-4FD4-A16A-3830D385F88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94719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860BE-5909-44A7-97CC-FC216847002E}" type="datetimeFigureOut">
              <a:rPr kumimoji="1" lang="ja-JP" altLang="en-US" smtClean="0"/>
              <a:t>2022/9/27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17CC1-BD1B-4FD4-A16A-3830D385F88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94771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2" y="660400"/>
            <a:ext cx="2211883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4" y="1426281"/>
            <a:ext cx="3471863" cy="703968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2" y="2971800"/>
            <a:ext cx="2211883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5" indent="0">
              <a:buNone/>
              <a:defRPr sz="1050"/>
            </a:lvl2pPr>
            <a:lvl3pPr marL="685808" indent="0">
              <a:buNone/>
              <a:defRPr sz="900"/>
            </a:lvl3pPr>
            <a:lvl4pPr marL="1028713" indent="0">
              <a:buNone/>
              <a:defRPr sz="750"/>
            </a:lvl4pPr>
            <a:lvl5pPr marL="1371617" indent="0">
              <a:buNone/>
              <a:defRPr sz="750"/>
            </a:lvl5pPr>
            <a:lvl6pPr marL="1714521" indent="0">
              <a:buNone/>
              <a:defRPr sz="750"/>
            </a:lvl6pPr>
            <a:lvl7pPr marL="2057426" indent="0">
              <a:buNone/>
              <a:defRPr sz="750"/>
            </a:lvl7pPr>
            <a:lvl8pPr marL="2400330" indent="0">
              <a:buNone/>
              <a:defRPr sz="750"/>
            </a:lvl8pPr>
            <a:lvl9pPr marL="2743234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860BE-5909-44A7-97CC-FC216847002E}" type="datetimeFigureOut">
              <a:rPr kumimoji="1" lang="ja-JP" altLang="en-US" smtClean="0"/>
              <a:t>2022/9/27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17CC1-BD1B-4FD4-A16A-3830D385F88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03838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2" y="660400"/>
            <a:ext cx="2211883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4" y="1426281"/>
            <a:ext cx="3471863" cy="7039680"/>
          </a:xfrm>
        </p:spPr>
        <p:txBody>
          <a:bodyPr/>
          <a:lstStyle>
            <a:lvl1pPr marL="0" indent="0">
              <a:buNone/>
              <a:defRPr sz="2400"/>
            </a:lvl1pPr>
            <a:lvl2pPr marL="342905" indent="0">
              <a:buNone/>
              <a:defRPr sz="2100"/>
            </a:lvl2pPr>
            <a:lvl3pPr marL="685808" indent="0">
              <a:buNone/>
              <a:defRPr sz="1800"/>
            </a:lvl3pPr>
            <a:lvl4pPr marL="1028713" indent="0">
              <a:buNone/>
              <a:defRPr sz="1500"/>
            </a:lvl4pPr>
            <a:lvl5pPr marL="1371617" indent="0">
              <a:buNone/>
              <a:defRPr sz="1500"/>
            </a:lvl5pPr>
            <a:lvl6pPr marL="1714521" indent="0">
              <a:buNone/>
              <a:defRPr sz="1500"/>
            </a:lvl6pPr>
            <a:lvl7pPr marL="2057426" indent="0">
              <a:buNone/>
              <a:defRPr sz="1500"/>
            </a:lvl7pPr>
            <a:lvl8pPr marL="2400330" indent="0">
              <a:buNone/>
              <a:defRPr sz="1500"/>
            </a:lvl8pPr>
            <a:lvl9pPr marL="2743234" indent="0">
              <a:buNone/>
              <a:defRPr sz="15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2" y="2971800"/>
            <a:ext cx="2211883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5" indent="0">
              <a:buNone/>
              <a:defRPr sz="1050"/>
            </a:lvl2pPr>
            <a:lvl3pPr marL="685808" indent="0">
              <a:buNone/>
              <a:defRPr sz="900"/>
            </a:lvl3pPr>
            <a:lvl4pPr marL="1028713" indent="0">
              <a:buNone/>
              <a:defRPr sz="750"/>
            </a:lvl4pPr>
            <a:lvl5pPr marL="1371617" indent="0">
              <a:buNone/>
              <a:defRPr sz="750"/>
            </a:lvl5pPr>
            <a:lvl6pPr marL="1714521" indent="0">
              <a:buNone/>
              <a:defRPr sz="750"/>
            </a:lvl6pPr>
            <a:lvl7pPr marL="2057426" indent="0">
              <a:buNone/>
              <a:defRPr sz="750"/>
            </a:lvl7pPr>
            <a:lvl8pPr marL="2400330" indent="0">
              <a:buNone/>
              <a:defRPr sz="750"/>
            </a:lvl8pPr>
            <a:lvl9pPr marL="2743234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860BE-5909-44A7-97CC-FC216847002E}" type="datetimeFigureOut">
              <a:rPr kumimoji="1" lang="ja-JP" altLang="en-US" smtClean="0"/>
              <a:t>2022/9/27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17CC1-BD1B-4FD4-A16A-3830D385F88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5321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9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9" y="2637015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8"/>
            <a:ext cx="154305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860BE-5909-44A7-97CC-FC216847002E}" type="datetimeFigureOut">
              <a:rPr kumimoji="1" lang="ja-JP" altLang="en-US" smtClean="0"/>
              <a:t>2022/9/27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4" y="9181398"/>
            <a:ext cx="2314575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8"/>
            <a:ext cx="154305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17CC1-BD1B-4FD4-A16A-3830D385F88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1688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8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2" indent="-171452" algn="l" defTabSz="685808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6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61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65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70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74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78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82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87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8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5" algn="l" defTabSz="685808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8" algn="l" defTabSz="685808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13" algn="l" defTabSz="685808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17" algn="l" defTabSz="685808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21" algn="l" defTabSz="685808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26" algn="l" defTabSz="685808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30" algn="l" defTabSz="685808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34" algn="l" defTabSz="685808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1915"/>
            <a:ext cx="6858000" cy="9824085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504981" y="2099693"/>
            <a:ext cx="885515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b="1" dirty="0" smtClean="0">
                <a:solidFill>
                  <a:srgbClr val="68318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100" b="1" dirty="0" smtClean="0">
                <a:solidFill>
                  <a:srgbClr val="68318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対象</a:t>
            </a:r>
            <a:r>
              <a:rPr kumimoji="1" lang="en-US" altLang="ja-JP" sz="1100" b="1" dirty="0" smtClean="0">
                <a:solidFill>
                  <a:srgbClr val="68318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algn="ctr"/>
            <a:r>
              <a:rPr lang="ja-JP" altLang="en-US" sz="1100" b="1" dirty="0" smtClean="0">
                <a:solidFill>
                  <a:srgbClr val="68318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幼児～小</a:t>
            </a:r>
            <a:r>
              <a:rPr lang="en-US" altLang="ja-JP" sz="1100" b="1" dirty="0" smtClean="0">
                <a:solidFill>
                  <a:srgbClr val="68318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endParaRPr kumimoji="1" lang="ja-JP" altLang="en-US" sz="1100" b="1" dirty="0">
              <a:solidFill>
                <a:srgbClr val="68318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374641" y="7338597"/>
            <a:ext cx="198011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>
                <a:solidFill>
                  <a:srgbClr val="68318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en-US" altLang="ja-JP" sz="2000" b="1" dirty="0" smtClean="0">
                <a:solidFill>
                  <a:srgbClr val="68318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,650</a:t>
            </a:r>
            <a:r>
              <a:rPr kumimoji="1" lang="ja-JP" altLang="en-US" sz="1600" b="1" dirty="0" smtClean="0">
                <a:solidFill>
                  <a:srgbClr val="68318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円</a:t>
            </a:r>
            <a:r>
              <a:rPr kumimoji="1" lang="ja-JP" altLang="en-US" sz="1050" dirty="0" smtClean="0">
                <a:solidFill>
                  <a:srgbClr val="68318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（税込）</a:t>
            </a:r>
            <a:endParaRPr kumimoji="1" lang="ja-JP" altLang="en-US" sz="1050" dirty="0">
              <a:solidFill>
                <a:srgbClr val="68318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12705" y="4291235"/>
            <a:ext cx="312563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600" dirty="0" smtClean="0">
                <a:solidFill>
                  <a:srgbClr val="68318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600" dirty="0" smtClean="0">
                <a:solidFill>
                  <a:srgbClr val="68318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スケジュールは小学生のものです。幼児はお問い合わせください。</a:t>
            </a:r>
          </a:p>
          <a:p>
            <a:r>
              <a:rPr lang="en-US" altLang="ja-JP" sz="600" dirty="0" smtClean="0">
                <a:solidFill>
                  <a:srgbClr val="68318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600" dirty="0" smtClean="0">
                <a:solidFill>
                  <a:srgbClr val="68318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上記は一例です。変更になる場合がございます。</a:t>
            </a:r>
            <a:endParaRPr kumimoji="1" lang="ja-JP" altLang="en-US" sz="600" dirty="0">
              <a:solidFill>
                <a:srgbClr val="68318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03154" y="8715825"/>
            <a:ext cx="273950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明光キッズ</a:t>
            </a:r>
            <a:r>
              <a:rPr kumimoji="1" lang="en-US" altLang="ja-JP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</a:t>
            </a:r>
            <a:r>
              <a:rPr kumimoji="1"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アリオ北砂</a:t>
            </a:r>
            <a:endParaRPr kumimoji="1"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87010" y="9060447"/>
            <a:ext cx="328169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ja-JP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ja-JP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136-0073 </a:t>
            </a:r>
            <a:r>
              <a:rPr lang="ja-JP" altLang="ja-JP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東京都江東区北砂２丁目１７</a:t>
            </a:r>
            <a:r>
              <a:rPr lang="en-US" altLang="ja-JP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−</a:t>
            </a:r>
            <a:r>
              <a:rPr lang="ja-JP" altLang="ja-JP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 アリオ北砂</a:t>
            </a:r>
            <a:r>
              <a:rPr lang="en-US" altLang="ja-JP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1F</a:t>
            </a:r>
            <a:endParaRPr lang="ja-JP" altLang="ja-JP" sz="9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2"/>
          <p:cNvSpPr txBox="1">
            <a:spLocks noChangeArrowheads="1"/>
          </p:cNvSpPr>
          <p:nvPr/>
        </p:nvSpPr>
        <p:spPr bwMode="auto">
          <a:xfrm>
            <a:off x="303154" y="9212221"/>
            <a:ext cx="2988314" cy="350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l">
              <a:spcAft>
                <a:spcPts val="0"/>
              </a:spcAft>
            </a:pPr>
            <a:r>
              <a:rPr lang="en-US" altLang="ja-JP" sz="1600" b="1" kern="100" dirty="0" smtClean="0">
                <a:solidFill>
                  <a:srgbClr val="FFFFFF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TEL:</a:t>
            </a:r>
            <a:r>
              <a:rPr lang="en-US" sz="2200" b="1" kern="100" dirty="0" smtClean="0">
                <a:solidFill>
                  <a:srgbClr val="FFFFFF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03-6666-1132</a:t>
            </a:r>
            <a:endParaRPr lang="ja-JP" sz="2200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l">
              <a:spcAft>
                <a:spcPts val="0"/>
              </a:spcAft>
            </a:pPr>
            <a:r>
              <a:rPr lang="en-US" sz="2500" kern="100" dirty="0">
                <a:solidFill>
                  <a:srgbClr val="FFFFFF"/>
                </a:solidFill>
                <a:effectLst/>
                <a:latin typeface="Cambria Math" panose="020405030504060302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4" name="テキスト ボックス 2"/>
          <p:cNvSpPr txBox="1">
            <a:spLocks noChangeArrowheads="1"/>
          </p:cNvSpPr>
          <p:nvPr/>
        </p:nvSpPr>
        <p:spPr bwMode="auto">
          <a:xfrm>
            <a:off x="235212" y="9543150"/>
            <a:ext cx="3333488" cy="170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700" kern="100" dirty="0" smtClean="0">
                <a:solidFill>
                  <a:srgbClr val="FFFFFF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［受付時間］月～金</a:t>
            </a:r>
            <a:r>
              <a:rPr lang="en-US" sz="700" kern="100" dirty="0" smtClean="0">
                <a:solidFill>
                  <a:srgbClr val="FFFFFF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11:00</a:t>
            </a:r>
            <a:r>
              <a:rPr lang="ja-JP" sz="700" kern="100" dirty="0" smtClean="0">
                <a:solidFill>
                  <a:srgbClr val="FFFFFF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～</a:t>
            </a:r>
            <a:r>
              <a:rPr lang="en-US" sz="700" kern="100" dirty="0" smtClean="0">
                <a:solidFill>
                  <a:srgbClr val="FFFFFF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19:00</a:t>
            </a:r>
            <a:r>
              <a:rPr lang="ja-JP" sz="700" kern="100" dirty="0" smtClean="0">
                <a:solidFill>
                  <a:srgbClr val="FFFFFF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（土日祝日お休み）</a:t>
            </a:r>
            <a:endParaRPr lang="ja-JP" sz="7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5" name="テキスト ボックス 2"/>
          <p:cNvSpPr txBox="1">
            <a:spLocks noChangeArrowheads="1"/>
          </p:cNvSpPr>
          <p:nvPr/>
        </p:nvSpPr>
        <p:spPr bwMode="auto">
          <a:xfrm>
            <a:off x="318237" y="8342435"/>
            <a:ext cx="4187301" cy="350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l">
              <a:spcAft>
                <a:spcPts val="0"/>
              </a:spcAft>
            </a:pPr>
            <a:r>
              <a:rPr lang="ja-JP" altLang="en-US" sz="1600" b="1" kern="100" dirty="0" smtClean="0">
                <a:solidFill>
                  <a:srgbClr val="FDD1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お申し込みはこちらから 申込締切</a:t>
            </a:r>
            <a:r>
              <a:rPr lang="en-US" altLang="ja-JP" sz="1600" b="1" kern="100" dirty="0" smtClean="0">
                <a:solidFill>
                  <a:srgbClr val="FDD1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:</a:t>
            </a:r>
            <a:r>
              <a:rPr lang="en-US" altLang="ja-JP" sz="1600" b="1" kern="100" dirty="0" smtClean="0">
                <a:solidFill>
                  <a:srgbClr val="FDD1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10</a:t>
            </a:r>
            <a:r>
              <a:rPr lang="en-US" altLang="ja-JP" sz="1600" b="1" kern="100" dirty="0" smtClean="0">
                <a:solidFill>
                  <a:srgbClr val="FDD1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/</a:t>
            </a:r>
            <a:r>
              <a:rPr lang="en-US" altLang="ja-JP" sz="1600" b="1" kern="100" dirty="0">
                <a:solidFill>
                  <a:srgbClr val="FDD1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15</a:t>
            </a:r>
            <a:r>
              <a:rPr lang="en-US" altLang="ja-JP" sz="1600" b="1" kern="100" dirty="0" smtClean="0">
                <a:solidFill>
                  <a:srgbClr val="FDD1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600" b="1" kern="100" dirty="0">
                <a:solidFill>
                  <a:srgbClr val="FDD1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金</a:t>
            </a:r>
            <a:r>
              <a:rPr lang="en-US" altLang="ja-JP" sz="1600" b="1" kern="100" dirty="0" smtClean="0">
                <a:solidFill>
                  <a:srgbClr val="FDD1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  <a:r>
              <a:rPr lang="en-US" sz="2500" kern="100" dirty="0">
                <a:solidFill>
                  <a:srgbClr val="FDD100"/>
                </a:solidFill>
                <a:effectLst/>
                <a:latin typeface="Cambria Math" panose="020405030504060302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solidFill>
                <a:srgbClr val="FDD100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6029" y="8917771"/>
            <a:ext cx="814671" cy="814671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4448" y="8457390"/>
            <a:ext cx="1962871" cy="1267238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1571625" y="1792544"/>
            <a:ext cx="355282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2022.10.24(MON)-28(FRI)</a:t>
            </a:r>
            <a:endParaRPr kumimoji="1" lang="ja-JP" altLang="en-US" sz="1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571625" y="2026411"/>
            <a:ext cx="3309783" cy="6155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3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15:30-18:00</a:t>
            </a:r>
            <a:endParaRPr kumimoji="1" lang="ja-JP" altLang="en-US" sz="3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フローチャート: 他ページ結合子 2"/>
          <p:cNvSpPr/>
          <p:nvPr/>
        </p:nvSpPr>
        <p:spPr>
          <a:xfrm rot="16200000">
            <a:off x="1008350" y="3007775"/>
            <a:ext cx="185738" cy="756671"/>
          </a:xfrm>
          <a:prstGeom prst="flowChartOffpageConnector">
            <a:avLst/>
          </a:prstGeom>
          <a:solidFill>
            <a:srgbClr val="6831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フローチャート: 他ページ結合子 19"/>
          <p:cNvSpPr/>
          <p:nvPr/>
        </p:nvSpPr>
        <p:spPr>
          <a:xfrm rot="16200000">
            <a:off x="1008349" y="3217326"/>
            <a:ext cx="185738" cy="756670"/>
          </a:xfrm>
          <a:prstGeom prst="flowChartOffpageConnector">
            <a:avLst/>
          </a:prstGeom>
          <a:solidFill>
            <a:srgbClr val="6831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フローチャート: 他ページ結合子 20"/>
          <p:cNvSpPr/>
          <p:nvPr/>
        </p:nvSpPr>
        <p:spPr>
          <a:xfrm rot="16200000">
            <a:off x="1008350" y="3430548"/>
            <a:ext cx="185738" cy="756671"/>
          </a:xfrm>
          <a:prstGeom prst="flowChartOffpageConnector">
            <a:avLst/>
          </a:prstGeom>
          <a:solidFill>
            <a:srgbClr val="6831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フローチャート: 他ページ結合子 21"/>
          <p:cNvSpPr/>
          <p:nvPr/>
        </p:nvSpPr>
        <p:spPr>
          <a:xfrm rot="16200000">
            <a:off x="1008350" y="3631070"/>
            <a:ext cx="185738" cy="756671"/>
          </a:xfrm>
          <a:prstGeom prst="flowChartOffpageConnector">
            <a:avLst/>
          </a:prstGeom>
          <a:solidFill>
            <a:srgbClr val="6831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フローチャート: 他ページ結合子 22"/>
          <p:cNvSpPr/>
          <p:nvPr/>
        </p:nvSpPr>
        <p:spPr>
          <a:xfrm rot="16200000">
            <a:off x="1008350" y="3834021"/>
            <a:ext cx="185738" cy="756671"/>
          </a:xfrm>
          <a:prstGeom prst="flowChartOffpageConnector">
            <a:avLst/>
          </a:prstGeom>
          <a:solidFill>
            <a:srgbClr val="6831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コネクタ 11"/>
          <p:cNvCxnSpPr/>
          <p:nvPr/>
        </p:nvCxnSpPr>
        <p:spPr>
          <a:xfrm>
            <a:off x="1390496" y="3293241"/>
            <a:ext cx="2235200" cy="0"/>
          </a:xfrm>
          <a:prstGeom prst="line">
            <a:avLst/>
          </a:prstGeom>
          <a:ln>
            <a:solidFill>
              <a:srgbClr val="6831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1390496" y="3502791"/>
            <a:ext cx="2235200" cy="0"/>
          </a:xfrm>
          <a:prstGeom prst="line">
            <a:avLst/>
          </a:prstGeom>
          <a:ln>
            <a:solidFill>
              <a:srgbClr val="6831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1390496" y="3699641"/>
            <a:ext cx="2235200" cy="0"/>
          </a:xfrm>
          <a:prstGeom prst="line">
            <a:avLst/>
          </a:prstGeom>
          <a:ln>
            <a:solidFill>
              <a:srgbClr val="6831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1390496" y="3909191"/>
            <a:ext cx="2235200" cy="0"/>
          </a:xfrm>
          <a:prstGeom prst="line">
            <a:avLst/>
          </a:prstGeom>
          <a:ln>
            <a:solidFill>
              <a:srgbClr val="6831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1390496" y="4099691"/>
            <a:ext cx="2235200" cy="0"/>
          </a:xfrm>
          <a:prstGeom prst="line">
            <a:avLst/>
          </a:prstGeom>
          <a:ln>
            <a:solidFill>
              <a:srgbClr val="6831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1390496" y="4309241"/>
            <a:ext cx="2235200" cy="0"/>
          </a:xfrm>
          <a:prstGeom prst="line">
            <a:avLst/>
          </a:prstGeom>
          <a:ln>
            <a:solidFill>
              <a:srgbClr val="6831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1616385" y="3267484"/>
            <a:ext cx="1812615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dirty="0" smtClean="0">
                <a:solidFill>
                  <a:srgbClr val="68318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事前カウンセリング</a:t>
            </a:r>
            <a:endParaRPr kumimoji="1" lang="ja-JP" altLang="en-US" sz="1100" b="1" dirty="0">
              <a:solidFill>
                <a:srgbClr val="68318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616385" y="3477034"/>
            <a:ext cx="1812615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dirty="0" smtClean="0">
                <a:solidFill>
                  <a:srgbClr val="68318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 </a:t>
            </a:r>
            <a:r>
              <a:rPr kumimoji="1" lang="en-US" altLang="ja-JP" sz="1100" b="1" dirty="0" smtClean="0">
                <a:solidFill>
                  <a:srgbClr val="68318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Skills</a:t>
            </a:r>
            <a:r>
              <a:rPr kumimoji="1" lang="ja-JP" altLang="en-US" sz="1100" b="1" dirty="0" smtClean="0">
                <a:solidFill>
                  <a:srgbClr val="68318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100" b="1" dirty="0" smtClean="0">
                <a:solidFill>
                  <a:srgbClr val="68318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Lesson</a:t>
            </a:r>
            <a:endParaRPr kumimoji="1" lang="ja-JP" altLang="en-US" sz="1100" b="1" dirty="0">
              <a:solidFill>
                <a:srgbClr val="68318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616385" y="3680234"/>
            <a:ext cx="1812615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dirty="0" smtClean="0">
                <a:solidFill>
                  <a:srgbClr val="68318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ハロウィンアクティビティ</a:t>
            </a:r>
            <a:endParaRPr kumimoji="1" lang="ja-JP" altLang="en-US" sz="1100" b="1" dirty="0">
              <a:solidFill>
                <a:srgbClr val="68318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616385" y="3883434"/>
            <a:ext cx="1812615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dirty="0" smtClean="0">
                <a:solidFill>
                  <a:srgbClr val="68318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フォニックスタイム</a:t>
            </a:r>
            <a:endParaRPr kumimoji="1" lang="ja-JP" altLang="en-US" sz="1100" b="1" dirty="0">
              <a:solidFill>
                <a:srgbClr val="68318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616385" y="4086634"/>
            <a:ext cx="1812615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dirty="0" smtClean="0">
                <a:solidFill>
                  <a:srgbClr val="68318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報告カウンセリング</a:t>
            </a:r>
            <a:endParaRPr kumimoji="1" lang="ja-JP" altLang="en-US" sz="1100" b="1" dirty="0">
              <a:solidFill>
                <a:srgbClr val="68318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67794" y="3254784"/>
            <a:ext cx="777791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16:00~</a:t>
            </a:r>
            <a:endParaRPr kumimoji="1" lang="ja-JP" altLang="en-US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74144" y="3464334"/>
            <a:ext cx="777791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16:15~</a:t>
            </a:r>
            <a:endParaRPr kumimoji="1" lang="ja-JP" altLang="en-US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74144" y="3667534"/>
            <a:ext cx="777791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17:00~</a:t>
            </a:r>
            <a:endParaRPr kumimoji="1" lang="ja-JP" altLang="en-US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80494" y="3877084"/>
            <a:ext cx="777791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17:40~</a:t>
            </a:r>
            <a:endParaRPr kumimoji="1" lang="ja-JP" altLang="en-US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680494" y="4086634"/>
            <a:ext cx="777791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18:00~</a:t>
            </a:r>
            <a:endParaRPr kumimoji="1" lang="ja-JP" altLang="en-US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17454" y="4570635"/>
            <a:ext cx="5426145" cy="18466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事前予約が必要です。</a:t>
            </a:r>
            <a:r>
              <a:rPr lang="en-US" altLang="ja-JP" sz="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WEB</a:t>
            </a:r>
            <a:r>
              <a:rPr lang="ja-JP" altLang="en-US" sz="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またはお電話にてお申し込みください。</a:t>
            </a:r>
            <a:r>
              <a:rPr lang="en-US" altLang="ja-JP" sz="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定員に達し次第、受付を終了する場合がございます。</a:t>
            </a:r>
            <a:endParaRPr kumimoji="1" lang="ja-JP" altLang="en-US" sz="6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032425" y="5140068"/>
            <a:ext cx="1391235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rgbClr val="68318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幼児～小</a:t>
            </a:r>
            <a:r>
              <a:rPr lang="en-US" altLang="ja-JP" sz="1400" b="1" dirty="0" smtClean="0">
                <a:solidFill>
                  <a:srgbClr val="68318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000" b="1" dirty="0" smtClean="0">
                <a:solidFill>
                  <a:srgbClr val="68318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対象</a:t>
            </a:r>
            <a:endParaRPr kumimoji="1" lang="ja-JP" altLang="en-US" sz="1000" b="1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901570" y="6580695"/>
            <a:ext cx="232895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4000" b="1" dirty="0" smtClean="0">
                <a:solidFill>
                  <a:srgbClr val="68318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10/22</a:t>
            </a:r>
            <a:endParaRPr kumimoji="1" lang="ja-JP" altLang="en-US" sz="4000" b="1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612705" y="7120713"/>
            <a:ext cx="3089205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solidFill>
                  <a:srgbClr val="68318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</a:t>
            </a:r>
            <a:r>
              <a:rPr lang="en-US" altLang="ja-JP" sz="2400" b="1" dirty="0" smtClean="0">
                <a:solidFill>
                  <a:srgbClr val="68318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10:15-11:45</a:t>
            </a:r>
          </a:p>
          <a:p>
            <a:r>
              <a:rPr kumimoji="1" lang="ja-JP" altLang="en-US" sz="2400" b="1" dirty="0" smtClean="0">
                <a:solidFill>
                  <a:srgbClr val="68318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</a:t>
            </a:r>
            <a:r>
              <a:rPr kumimoji="1" lang="en-US" altLang="ja-JP" sz="2400" b="1" dirty="0" smtClean="0">
                <a:solidFill>
                  <a:srgbClr val="68318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13:00-14:30</a:t>
            </a:r>
          </a:p>
          <a:p>
            <a:r>
              <a:rPr lang="ja-JP" altLang="en-US" sz="2400" b="1" dirty="0" smtClean="0">
                <a:solidFill>
                  <a:srgbClr val="68318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</a:t>
            </a:r>
            <a:r>
              <a:rPr lang="en-US" altLang="ja-JP" sz="2400" b="1" dirty="0" smtClean="0">
                <a:solidFill>
                  <a:srgbClr val="68318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15:00-16:30</a:t>
            </a:r>
            <a:endParaRPr kumimoji="1" lang="ja-JP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楕円 43"/>
          <p:cNvSpPr/>
          <p:nvPr/>
        </p:nvSpPr>
        <p:spPr>
          <a:xfrm>
            <a:off x="2811780" y="6786418"/>
            <a:ext cx="411480" cy="41148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785225" y="6748562"/>
            <a:ext cx="506007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100" b="1" dirty="0">
                <a:solidFill>
                  <a:srgbClr val="68318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土</a:t>
            </a:r>
            <a:endParaRPr kumimoji="1" lang="ja-JP" altLang="en-US" sz="2100" b="1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4386313" y="7680945"/>
            <a:ext cx="235373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solidFill>
                  <a:srgbClr val="68318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明光キッズ</a:t>
            </a:r>
            <a:r>
              <a:rPr kumimoji="1" lang="en-US" altLang="ja-JP" sz="1600" b="1" dirty="0" smtClean="0">
                <a:solidFill>
                  <a:srgbClr val="68318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</a:t>
            </a:r>
            <a:r>
              <a:rPr kumimoji="1" lang="ja-JP" altLang="en-US" sz="1600" b="1" dirty="0" smtClean="0">
                <a:solidFill>
                  <a:srgbClr val="68318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600" b="1" dirty="0">
                <a:solidFill>
                  <a:srgbClr val="68318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アリオ</a:t>
            </a:r>
            <a:r>
              <a:rPr lang="ja-JP" altLang="en-US" sz="1600" b="1" dirty="0" smtClean="0">
                <a:solidFill>
                  <a:srgbClr val="68318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北砂</a:t>
            </a:r>
            <a:endParaRPr kumimoji="1" lang="ja-JP" altLang="en-US" sz="1600" b="1" dirty="0">
              <a:solidFill>
                <a:srgbClr val="68318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3625696" y="7723318"/>
            <a:ext cx="760617" cy="276999"/>
          </a:xfrm>
          <a:prstGeom prst="rect">
            <a:avLst/>
          </a:prstGeom>
          <a:solidFill>
            <a:srgbClr val="68318F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会場</a:t>
            </a:r>
            <a:endParaRPr kumimoji="1" lang="ja-JP" altLang="en-US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625696" y="7395547"/>
            <a:ext cx="760617" cy="276999"/>
          </a:xfrm>
          <a:prstGeom prst="rect">
            <a:avLst/>
          </a:prstGeom>
          <a:solidFill>
            <a:srgbClr val="68318F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参加費</a:t>
            </a:r>
            <a:endParaRPr kumimoji="1" lang="ja-JP" altLang="en-US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4339015" y="7968033"/>
            <a:ext cx="247339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600" dirty="0">
                <a:solidFill>
                  <a:srgbClr val="68318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600" dirty="0">
                <a:solidFill>
                  <a:srgbClr val="68318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事前予約が必要です。</a:t>
            </a:r>
            <a:r>
              <a:rPr lang="en-US" altLang="ja-JP" sz="600" dirty="0">
                <a:solidFill>
                  <a:srgbClr val="68318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WEB</a:t>
            </a:r>
            <a:r>
              <a:rPr lang="ja-JP" altLang="en-US" sz="600" dirty="0">
                <a:solidFill>
                  <a:srgbClr val="68318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またはお電話にてお申し込みください</a:t>
            </a:r>
            <a:r>
              <a:rPr lang="ja-JP" altLang="en-US" sz="600" dirty="0" smtClean="0">
                <a:solidFill>
                  <a:srgbClr val="68318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600" dirty="0" smtClean="0">
              <a:solidFill>
                <a:srgbClr val="68318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600" dirty="0" smtClean="0">
                <a:solidFill>
                  <a:srgbClr val="68318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600" dirty="0">
                <a:solidFill>
                  <a:srgbClr val="68318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定員に達し次第、受付を終了する場合がございます</a:t>
            </a:r>
            <a:r>
              <a:rPr lang="ja-JP" altLang="en-US" sz="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ja-JP" altLang="en-US" sz="6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8140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712</TotalTime>
  <Words>179</Words>
  <Application>Microsoft Office PowerPoint</Application>
  <PresentationFormat>A4 210 x 297 mm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HGP創英角ｺﾞｼｯｸUB</vt:lpstr>
      <vt:lpstr>Meiryo UI</vt:lpstr>
      <vt:lpstr>ＭＳ Ｐゴシック</vt:lpstr>
      <vt:lpstr>游明朝</vt:lpstr>
      <vt:lpstr>Arial</vt:lpstr>
      <vt:lpstr>Calibri</vt:lpstr>
      <vt:lpstr>Calibri Light</vt:lpstr>
      <vt:lpstr>Cambria Math</vt:lpstr>
      <vt:lpstr>Times New Roman</vt:lpstr>
      <vt:lpstr>Office テーマ</vt:lpstr>
      <vt:lpstr>PowerPoint プレゼンテーション</vt:lpstr>
    </vt:vector>
  </TitlesOfParts>
  <Company>Dynabook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 万里子</dc:creator>
  <cp:lastModifiedBy>Kidseアリオ北砂</cp:lastModifiedBy>
  <cp:revision>75</cp:revision>
  <cp:lastPrinted>2022-09-27T08:51:00Z</cp:lastPrinted>
  <dcterms:created xsi:type="dcterms:W3CDTF">2021-07-17T01:38:28Z</dcterms:created>
  <dcterms:modified xsi:type="dcterms:W3CDTF">2022-09-27T08:51:26Z</dcterms:modified>
</cp:coreProperties>
</file>