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5763" cy="9866313"/>
  <p:defaultTextStyle>
    <a:defPPr>
      <a:defRPr lang="ja-JP"/>
    </a:defPPr>
    <a:lvl1pPr marL="0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100"/>
    <a:srgbClr val="68318F"/>
    <a:srgbClr val="0095A4"/>
    <a:srgbClr val="047E93"/>
    <a:srgbClr val="009DA7"/>
    <a:srgbClr val="281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5" indent="0" algn="ctr">
              <a:buNone/>
              <a:defRPr sz="1500"/>
            </a:lvl2pPr>
            <a:lvl3pPr marL="685808" indent="0" algn="ctr">
              <a:buNone/>
              <a:defRPr sz="1350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6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068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96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1" y="937861"/>
            <a:ext cx="831354" cy="1492320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937861"/>
            <a:ext cx="2410122" cy="1492320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252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014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97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4687005"/>
            <a:ext cx="1620738" cy="1117406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6" y="4687005"/>
            <a:ext cx="1620739" cy="1117406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426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2" y="2428346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177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471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477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383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 marL="0" indent="0">
              <a:buNone/>
              <a:defRPr sz="2400"/>
            </a:lvl1pPr>
            <a:lvl2pPr marL="342905" indent="0">
              <a:buNone/>
              <a:defRPr sz="2100"/>
            </a:lvl2pPr>
            <a:lvl3pPr marL="685808" indent="0">
              <a:buNone/>
              <a:defRPr sz="1800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6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32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9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9" y="2637015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860BE-5909-44A7-97CC-FC216847002E}" type="datetimeFigureOut">
              <a:rPr kumimoji="1" lang="ja-JP" altLang="en-US" smtClean="0"/>
              <a:t>2022/9/27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17CC1-BD1B-4FD4-A16A-3830D385F8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688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8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2" indent="-171452" algn="l" defTabSz="68580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6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61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5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70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2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8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915"/>
            <a:ext cx="6858000" cy="982408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04981" y="2099693"/>
            <a:ext cx="88551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r>
              <a:rPr kumimoji="1" lang="en-US" altLang="ja-JP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lang="ja-JP" altLang="en-US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幼児～小</a:t>
            </a:r>
            <a:r>
              <a:rPr lang="en-US" altLang="ja-JP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endParaRPr kumimoji="1" lang="ja-JP" altLang="en-US" sz="1100" b="1" dirty="0">
              <a:solidFill>
                <a:srgbClr val="68318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74641" y="7338597"/>
            <a:ext cx="198011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en-US" altLang="ja-JP" sz="20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,650</a:t>
            </a:r>
            <a:r>
              <a:rPr kumimoji="1" lang="ja-JP" altLang="en-US" sz="16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ja-JP" altLang="en-US" sz="1050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（税込）</a:t>
            </a:r>
            <a:endParaRPr kumimoji="1" lang="ja-JP" altLang="en-US" sz="1050" dirty="0">
              <a:solidFill>
                <a:srgbClr val="68318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2705" y="4291235"/>
            <a:ext cx="31256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スケジュールは小学生のものです。幼児はお問い合わせください。</a:t>
            </a:r>
          </a:p>
          <a:p>
            <a:r>
              <a:rPr lang="en-US" altLang="ja-JP" sz="600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上記は一例です。変更になる場合がございます。</a:t>
            </a:r>
            <a:endParaRPr kumimoji="1" lang="ja-JP" altLang="en-US" sz="600" dirty="0">
              <a:solidFill>
                <a:srgbClr val="68318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3154" y="8715825"/>
            <a:ext cx="27395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明光キッズ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アリオ北砂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7010" y="9060447"/>
            <a:ext cx="328169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136-0073 </a:t>
            </a:r>
            <a:r>
              <a:rPr lang="ja-JP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東京都江東区北砂２丁目１７</a:t>
            </a:r>
            <a:r>
              <a: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−</a:t>
            </a:r>
            <a:r>
              <a:rPr lang="ja-JP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 アリオ北砂</a:t>
            </a:r>
            <a:r>
              <a: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1F</a:t>
            </a:r>
            <a:endParaRPr lang="ja-JP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2"/>
          <p:cNvSpPr txBox="1">
            <a:spLocks noChangeArrowheads="1"/>
          </p:cNvSpPr>
          <p:nvPr/>
        </p:nvSpPr>
        <p:spPr bwMode="auto">
          <a:xfrm>
            <a:off x="303154" y="9212221"/>
            <a:ext cx="2988314" cy="35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altLang="ja-JP" sz="1600" b="1" kern="100" dirty="0" smtClean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TEL:</a:t>
            </a:r>
            <a:r>
              <a:rPr lang="en-US" sz="2200" b="1" kern="100" dirty="0" smtClean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03-6666-1132</a:t>
            </a:r>
            <a:endParaRPr lang="ja-JP" sz="2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US" sz="2500" kern="100" dirty="0">
                <a:solidFill>
                  <a:srgbClr val="FFFFFF"/>
                </a:solidFill>
                <a:effectLst/>
                <a:latin typeface="Cambria Math" panose="020405030504060302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235212" y="9543150"/>
            <a:ext cx="3333488" cy="17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700" kern="100" dirty="0" smtClean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［受付時間］月～金</a:t>
            </a:r>
            <a:r>
              <a:rPr lang="en-US" sz="700" kern="100" dirty="0" smtClean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11:00</a:t>
            </a:r>
            <a:r>
              <a:rPr lang="ja-JP" sz="700" kern="100" dirty="0" smtClean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sz="700" kern="100" dirty="0" smtClean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19:00</a:t>
            </a:r>
            <a:r>
              <a:rPr lang="ja-JP" sz="700" kern="100" dirty="0" smtClean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（土日祝日お休み）</a:t>
            </a:r>
            <a:endParaRPr lang="ja-JP" sz="7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2"/>
          <p:cNvSpPr txBox="1">
            <a:spLocks noChangeArrowheads="1"/>
          </p:cNvSpPr>
          <p:nvPr/>
        </p:nvSpPr>
        <p:spPr bwMode="auto">
          <a:xfrm>
            <a:off x="318237" y="8342435"/>
            <a:ext cx="4187301" cy="35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altLang="en-US" sz="1600" b="1" kern="100" dirty="0" smtClean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お申し込みはこちらから 申込締切</a:t>
            </a:r>
            <a:r>
              <a:rPr lang="en-US" altLang="ja-JP" sz="1600" b="1" kern="100" dirty="0" smtClean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1600" b="1" kern="100" dirty="0" smtClean="0">
                <a:solidFill>
                  <a:srgbClr val="FDD1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en-US" altLang="ja-JP" sz="1600" b="1" kern="100" dirty="0" smtClean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en-US" altLang="ja-JP" sz="1600" b="1" kern="100" dirty="0">
                <a:solidFill>
                  <a:srgbClr val="FDD1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lang="en-US" altLang="ja-JP" sz="1600" b="1" kern="100" dirty="0" smtClean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600" b="1" kern="100" dirty="0">
                <a:solidFill>
                  <a:srgbClr val="FDD1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金</a:t>
            </a:r>
            <a:r>
              <a:rPr lang="en-US" altLang="ja-JP" sz="1600" b="1" kern="100" dirty="0" smtClean="0">
                <a:solidFill>
                  <a:srgbClr val="FDD1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en-US" sz="2500" kern="100" dirty="0">
                <a:solidFill>
                  <a:srgbClr val="FDD100"/>
                </a:solidFill>
                <a:effectLst/>
                <a:latin typeface="Cambria Math" panose="020405030504060302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rgbClr val="FDD1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029" y="8917771"/>
            <a:ext cx="814671" cy="81467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4448" y="8457390"/>
            <a:ext cx="1962871" cy="1267238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571625" y="1792544"/>
            <a:ext cx="35528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2022.10.24(MON)-28(FRI)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71625" y="2026411"/>
            <a:ext cx="3309783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3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15:30-18:00</a:t>
            </a:r>
            <a:endParaRPr kumimoji="1" lang="ja-JP" altLang="en-US" sz="3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フローチャート: 他ページ結合子 2"/>
          <p:cNvSpPr/>
          <p:nvPr/>
        </p:nvSpPr>
        <p:spPr>
          <a:xfrm rot="16200000">
            <a:off x="1008350" y="3007775"/>
            <a:ext cx="185738" cy="756671"/>
          </a:xfrm>
          <a:prstGeom prst="flowChartOffpageConnector">
            <a:avLst/>
          </a:prstGeom>
          <a:solidFill>
            <a:srgbClr val="683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ローチャート: 他ページ結合子 19"/>
          <p:cNvSpPr/>
          <p:nvPr/>
        </p:nvSpPr>
        <p:spPr>
          <a:xfrm rot="16200000">
            <a:off x="1008349" y="3217326"/>
            <a:ext cx="185738" cy="756670"/>
          </a:xfrm>
          <a:prstGeom prst="flowChartOffpageConnector">
            <a:avLst/>
          </a:prstGeom>
          <a:solidFill>
            <a:srgbClr val="683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: 他ページ結合子 20"/>
          <p:cNvSpPr/>
          <p:nvPr/>
        </p:nvSpPr>
        <p:spPr>
          <a:xfrm rot="16200000">
            <a:off x="1008350" y="3430548"/>
            <a:ext cx="185738" cy="756671"/>
          </a:xfrm>
          <a:prstGeom prst="flowChartOffpageConnector">
            <a:avLst/>
          </a:prstGeom>
          <a:solidFill>
            <a:srgbClr val="683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ローチャート: 他ページ結合子 21"/>
          <p:cNvSpPr/>
          <p:nvPr/>
        </p:nvSpPr>
        <p:spPr>
          <a:xfrm rot="16200000">
            <a:off x="1008350" y="3631070"/>
            <a:ext cx="185738" cy="756671"/>
          </a:xfrm>
          <a:prstGeom prst="flowChartOffpageConnector">
            <a:avLst/>
          </a:prstGeom>
          <a:solidFill>
            <a:srgbClr val="683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: 他ページ結合子 22"/>
          <p:cNvSpPr/>
          <p:nvPr/>
        </p:nvSpPr>
        <p:spPr>
          <a:xfrm rot="16200000">
            <a:off x="1008350" y="3834021"/>
            <a:ext cx="185738" cy="756671"/>
          </a:xfrm>
          <a:prstGeom prst="flowChartOffpageConnector">
            <a:avLst/>
          </a:prstGeom>
          <a:solidFill>
            <a:srgbClr val="683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1390496" y="3293241"/>
            <a:ext cx="2235200" cy="0"/>
          </a:xfrm>
          <a:prstGeom prst="line">
            <a:avLst/>
          </a:prstGeom>
          <a:ln>
            <a:solidFill>
              <a:srgbClr val="683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1390496" y="3502791"/>
            <a:ext cx="2235200" cy="0"/>
          </a:xfrm>
          <a:prstGeom prst="line">
            <a:avLst/>
          </a:prstGeom>
          <a:ln>
            <a:solidFill>
              <a:srgbClr val="683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1390496" y="3699641"/>
            <a:ext cx="2235200" cy="0"/>
          </a:xfrm>
          <a:prstGeom prst="line">
            <a:avLst/>
          </a:prstGeom>
          <a:ln>
            <a:solidFill>
              <a:srgbClr val="683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390496" y="3909191"/>
            <a:ext cx="2235200" cy="0"/>
          </a:xfrm>
          <a:prstGeom prst="line">
            <a:avLst/>
          </a:prstGeom>
          <a:ln>
            <a:solidFill>
              <a:srgbClr val="683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390496" y="4099691"/>
            <a:ext cx="2235200" cy="0"/>
          </a:xfrm>
          <a:prstGeom prst="line">
            <a:avLst/>
          </a:prstGeom>
          <a:ln>
            <a:solidFill>
              <a:srgbClr val="683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390496" y="4309241"/>
            <a:ext cx="2235200" cy="0"/>
          </a:xfrm>
          <a:prstGeom prst="line">
            <a:avLst/>
          </a:prstGeom>
          <a:ln>
            <a:solidFill>
              <a:srgbClr val="683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616385" y="3267484"/>
            <a:ext cx="181261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事前カウンセリング</a:t>
            </a:r>
            <a:endParaRPr kumimoji="1" lang="ja-JP" altLang="en-US" sz="1100" b="1" dirty="0">
              <a:solidFill>
                <a:srgbClr val="68318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16385" y="3477034"/>
            <a:ext cx="181261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 </a:t>
            </a:r>
            <a:r>
              <a:rPr kumimoji="1" lang="en-US" altLang="ja-JP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Skills</a:t>
            </a:r>
            <a:r>
              <a:rPr kumimoji="1" lang="ja-JP" altLang="en-US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Lesson</a:t>
            </a:r>
            <a:endParaRPr kumimoji="1" lang="ja-JP" altLang="en-US" sz="1100" b="1" dirty="0">
              <a:solidFill>
                <a:srgbClr val="68318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616385" y="3680234"/>
            <a:ext cx="181261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ハロウィンアクティビティ</a:t>
            </a:r>
            <a:endParaRPr kumimoji="1" lang="ja-JP" altLang="en-US" sz="1100" b="1" dirty="0">
              <a:solidFill>
                <a:srgbClr val="68318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16385" y="3883434"/>
            <a:ext cx="181261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フォニックスタイム</a:t>
            </a:r>
            <a:endParaRPr kumimoji="1" lang="ja-JP" altLang="en-US" sz="1100" b="1" dirty="0">
              <a:solidFill>
                <a:srgbClr val="68318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16385" y="4086634"/>
            <a:ext cx="181261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報告カウンセリング</a:t>
            </a:r>
            <a:endParaRPr kumimoji="1" lang="ja-JP" altLang="en-US" sz="1100" b="1" dirty="0">
              <a:solidFill>
                <a:srgbClr val="68318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67794" y="3254784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16:00~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74144" y="3464334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16:15~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4144" y="3667534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17:00~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80494" y="3877084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17:40~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80494" y="4086634"/>
            <a:ext cx="77779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18:00~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17454" y="4570635"/>
            <a:ext cx="5426145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事前予約が必要です。</a:t>
            </a:r>
            <a:r>
              <a:rPr lang="en-US" altLang="ja-JP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またはお電話にてお申し込みください。</a:t>
            </a:r>
            <a:r>
              <a:rPr lang="en-US" altLang="ja-JP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定員に達し次第、受付を終了する場合がございます。</a:t>
            </a:r>
            <a:endParaRPr kumimoji="1" lang="ja-JP" altLang="en-US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32425" y="5140068"/>
            <a:ext cx="139123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幼児～小</a:t>
            </a:r>
            <a:r>
              <a:rPr lang="en-US" altLang="ja-JP" sz="14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0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endParaRPr kumimoji="1" lang="ja-JP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01570" y="6580695"/>
            <a:ext cx="232895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10/22</a:t>
            </a:r>
            <a:endParaRPr kumimoji="1" lang="ja-JP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12705" y="7120713"/>
            <a:ext cx="308920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en-US" altLang="ja-JP" sz="24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10:15-11:45</a:t>
            </a:r>
          </a:p>
          <a:p>
            <a:r>
              <a:rPr kumimoji="1" lang="ja-JP" altLang="en-US" sz="24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en-US" altLang="ja-JP" sz="24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13:00-14:30</a:t>
            </a:r>
          </a:p>
          <a:p>
            <a:r>
              <a:rPr lang="ja-JP" altLang="en-US" sz="24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en-US" altLang="ja-JP" sz="24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15:00-16:30</a:t>
            </a:r>
            <a:endParaRPr kumimoji="1" lang="ja-JP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楕円 43"/>
          <p:cNvSpPr/>
          <p:nvPr/>
        </p:nvSpPr>
        <p:spPr>
          <a:xfrm>
            <a:off x="2811780" y="6786418"/>
            <a:ext cx="411480" cy="4114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785225" y="6748562"/>
            <a:ext cx="506007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100" b="1" dirty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endParaRPr kumimoji="1" lang="ja-JP" altLang="en-US" sz="21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386313" y="7680945"/>
            <a:ext cx="23537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明光キッズ</a:t>
            </a:r>
            <a:r>
              <a:rPr kumimoji="1" lang="en-US" altLang="ja-JP" sz="16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1" lang="ja-JP" altLang="en-US" sz="16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アリオ</a:t>
            </a:r>
            <a:r>
              <a:rPr lang="ja-JP" altLang="en-US" sz="1600" b="1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北砂</a:t>
            </a:r>
            <a:endParaRPr kumimoji="1" lang="ja-JP" altLang="en-US" sz="1600" b="1" dirty="0">
              <a:solidFill>
                <a:srgbClr val="68318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625696" y="7723318"/>
            <a:ext cx="760617" cy="276999"/>
          </a:xfrm>
          <a:prstGeom prst="rect">
            <a:avLst/>
          </a:prstGeom>
          <a:solidFill>
            <a:srgbClr val="68318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25696" y="7395547"/>
            <a:ext cx="760617" cy="276999"/>
          </a:xfrm>
          <a:prstGeom prst="rect">
            <a:avLst/>
          </a:prstGeom>
          <a:solidFill>
            <a:srgbClr val="68318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参加費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39015" y="7968033"/>
            <a:ext cx="247339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dirty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事前予約が必要です。</a:t>
            </a:r>
            <a:r>
              <a:rPr lang="en-US" altLang="ja-JP" sz="600" dirty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600" dirty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またはお電話にてお申し込みください</a:t>
            </a:r>
            <a:r>
              <a:rPr lang="ja-JP" altLang="en-US" sz="600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600" dirty="0" smtClean="0">
              <a:solidFill>
                <a:srgbClr val="68318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600" dirty="0" smtClean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dirty="0">
                <a:solidFill>
                  <a:srgbClr val="68318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定員に達し次第、受付を終了する場合がございます</a:t>
            </a:r>
            <a:r>
              <a:rPr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8140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179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Meiryo UI</vt:lpstr>
      <vt:lpstr>ＭＳ Ｐゴシック</vt:lpstr>
      <vt:lpstr>游明朝</vt:lpstr>
      <vt:lpstr>Arial</vt:lpstr>
      <vt:lpstr>Calibri</vt:lpstr>
      <vt:lpstr>Calibri Light</vt:lpstr>
      <vt:lpstr>Cambria Math</vt:lpstr>
      <vt:lpstr>Times New Roman</vt:lpstr>
      <vt:lpstr>Office テーマ</vt:lpstr>
      <vt:lpstr>PowerPoint プレゼンテーション</vt:lpstr>
    </vt:vector>
  </TitlesOfParts>
  <Company>Dynabook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 万里子</dc:creator>
  <cp:lastModifiedBy>Kidseアリオ北砂</cp:lastModifiedBy>
  <cp:revision>75</cp:revision>
  <cp:lastPrinted>2022-09-27T08:51:00Z</cp:lastPrinted>
  <dcterms:created xsi:type="dcterms:W3CDTF">2021-07-17T01:38:28Z</dcterms:created>
  <dcterms:modified xsi:type="dcterms:W3CDTF">2022-09-27T08:51:26Z</dcterms:modified>
</cp:coreProperties>
</file>